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10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IBMPlex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JavaScript Day 2 – Making Websites Interactive!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How JavaScript Talks to Your Webpage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793790" y="16830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0" i="0" sz="4450" u="none" cap="none" strike="noStrike"/>
          </a:p>
        </p:txBody>
      </p:sp>
      <p:sp>
        <p:nvSpPr>
          <p:cNvPr id="194" name="Google Shape;194;p22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0" i="0" sz="1750" u="none" cap="none" strike="noStrike"/>
          </a:p>
        </p:txBody>
      </p:sp>
      <p:pic>
        <p:nvPicPr>
          <p:cNvPr descr="preencoded.png"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3609499"/>
            <a:ext cx="4221599" cy="2721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460" y="3609499"/>
            <a:ext cx="4221599" cy="2721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7510" y="3609499"/>
            <a:ext cx="4221599" cy="272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the DOM?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Webpage as a House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Imagine your webpage as a house.</a:t>
            </a:r>
            <a:endParaRPr b="0" i="0" sz="17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 is the Blueprint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5973008" y="5978128"/>
            <a:ext cx="34214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DOM is the HTML structure.</a:t>
            </a:r>
            <a:endParaRPr b="0" i="0" sz="17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0415111" y="5487710"/>
            <a:ext cx="335458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JavaScript: Magic Remote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Changes the house: adds rooms, paints walls.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6280190" y="220253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to "Find" Things on a Webpage</a:t>
            </a:r>
            <a:endParaRPr b="0" i="0" sz="4450" u="none" cap="none" strike="noStrike"/>
          </a:p>
        </p:txBody>
      </p:sp>
      <p:pic>
        <p:nvPicPr>
          <p:cNvPr descr="preencoded.png"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96025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280190" y="48107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Like a TV Remote</a:t>
            </a:r>
            <a:endParaRPr b="0" i="0" sz="220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6280190" y="5301139"/>
            <a:ext cx="36364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Select a button before changing it.</a:t>
            </a:r>
            <a:endParaRPr b="0" i="0" sz="1750" u="none" cap="none" strike="noStrike"/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0084" y="396025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10200084" y="48107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 Example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0200084" y="5301139"/>
            <a:ext cx="36365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document.querySelector("#lightSwitch");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793790" y="2721412"/>
            <a:ext cx="1274052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Changing Things on the Page (DOM Manipulation)</a:t>
            </a:r>
            <a:endParaRPr b="0" i="0" sz="44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Analogy</a:t>
            </a:r>
            <a:endParaRPr b="0" i="0" sz="220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Changing a lightbulb’s color with a remote.</a:t>
            </a:r>
            <a:endParaRPr b="0" i="0" sz="17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 Text</a:t>
            </a:r>
            <a:endParaRPr b="0" i="0" sz="22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button.textContent = "Turn ON";</a:t>
            </a:r>
            <a:endParaRPr b="0" i="0" sz="175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 Color</a:t>
            </a:r>
            <a:endParaRPr b="0" i="0" sz="220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button.style.backgroundColor = "yellow";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98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793790" y="3311009"/>
            <a:ext cx="6925628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100"/>
              <a:buFont typeface="IBM Plex Sans"/>
              <a:buNone/>
            </a:pPr>
            <a:r>
              <a:rPr b="0" i="0" lang="en-US" sz="310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Responding to Clicks (Event Listeners)</a:t>
            </a:r>
            <a:endParaRPr b="0" i="0" sz="3100" u="none" cap="none" strike="noStrike"/>
          </a:p>
        </p:txBody>
      </p:sp>
      <p:pic>
        <p:nvPicPr>
          <p:cNvPr descr="preencoded.png"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045268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1746290" y="4203978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Press Doorbell</a:t>
            </a:r>
            <a:endParaRPr b="0" i="0" sz="155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1746290" y="4547235"/>
            <a:ext cx="120903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It rings!</a:t>
            </a:r>
            <a:endParaRPr b="0" i="0" sz="1250" u="none" cap="none" strike="noStrike"/>
          </a:p>
        </p:txBody>
      </p:sp>
      <p:pic>
        <p:nvPicPr>
          <p:cNvPr descr="preencoded.png" id="110" name="Google Shape;1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97887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746290" y="5156597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JavaScript Listens</a:t>
            </a:r>
            <a:endParaRPr b="0" i="0" sz="15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1746290" y="5499854"/>
            <a:ext cx="120903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Listens for clicks.</a:t>
            </a:r>
            <a:endParaRPr b="0" i="0" sz="1250" u="none" cap="none" strike="noStrike"/>
          </a:p>
        </p:txBody>
      </p:sp>
      <p:pic>
        <p:nvPicPr>
          <p:cNvPr descr="preencoded.png"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950506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746290" y="6109216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 Example</a:t>
            </a:r>
            <a:endParaRPr b="0" i="0" sz="15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1746290" y="6452473"/>
            <a:ext cx="120903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button.addEventListener("click", function() { alert("Ding Dong!"); });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6280190" y="102453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Real-World Example – Interactive To-Do List</a:t>
            </a:r>
            <a:endParaRPr b="0" i="0" sz="4450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6280190" y="2782253"/>
            <a:ext cx="226814" cy="1360884"/>
          </a:xfrm>
          <a:prstGeom prst="roundRect">
            <a:avLst>
              <a:gd fmla="val 15001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733818" y="30090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 Structure</a:t>
            </a:r>
            <a:endParaRPr b="0" i="0" sz="22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6733818" y="3499485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Text box + "Add" button.</a:t>
            </a:r>
            <a:endParaRPr b="0" i="0" sz="17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6620351" y="4313158"/>
            <a:ext cx="226814" cy="1360884"/>
          </a:xfrm>
          <a:prstGeom prst="roundRect">
            <a:avLst>
              <a:gd fmla="val 15001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073979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JavaScript Logic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7073979" y="5030391"/>
            <a:ext cx="676263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Add event listener to button.</a:t>
            </a:r>
            <a:endParaRPr b="0" i="0" sz="17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6960632" y="5844064"/>
            <a:ext cx="226814" cy="1360884"/>
          </a:xfrm>
          <a:prstGeom prst="roundRect">
            <a:avLst>
              <a:gd fmla="val 15001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7414260" y="60708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Task</a:t>
            </a:r>
            <a:endParaRPr b="0" i="0" sz="220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7414260" y="6561296"/>
            <a:ext cx="642235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Get input value, add to list.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793790" y="4104918"/>
            <a:ext cx="926389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 Mistakes (Debugging Tips)</a:t>
            </a:r>
            <a:endParaRPr b="0" i="0" sz="445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793790" y="5153858"/>
            <a:ext cx="6407944" cy="1805940"/>
          </a:xfrm>
          <a:prstGeom prst="roundRect">
            <a:avLst>
              <a:gd fmla="val 1884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1020604" y="53806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Nothing Happened?</a:t>
            </a:r>
            <a:endParaRPr b="0" i="0" sz="220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1020604" y="5871091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Check getElementById spelling.</a:t>
            </a:r>
            <a:endParaRPr b="0" i="0" sz="1750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1020604" y="6370082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Is JS file linked to HTML?</a:t>
            </a:r>
            <a:endParaRPr b="0" i="0" sz="175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7428548" y="5153858"/>
            <a:ext cx="6408063" cy="1805940"/>
          </a:xfrm>
          <a:prstGeom prst="roundRect">
            <a:avLst>
              <a:gd fmla="val 1884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7655362" y="53806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Wrong Color?</a:t>
            </a:r>
            <a:endParaRPr b="0" i="0" sz="220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7655362" y="5871091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Check for typos: backgroundColor.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793790" y="94547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Takeaways</a:t>
            </a:r>
            <a:endParaRPr b="0" i="0" sz="4450" u="none" cap="none" strike="noStrike"/>
          </a:p>
        </p:txBody>
      </p:sp>
      <p:sp>
        <p:nvSpPr>
          <p:cNvPr id="153" name="Google Shape;153;p20"/>
          <p:cNvSpPr/>
          <p:nvPr/>
        </p:nvSpPr>
        <p:spPr>
          <a:xfrm>
            <a:off x="793790" y="2107763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850"/>
              <a:buFont typeface="IBM Plex Sans"/>
              <a:buNone/>
            </a:pPr>
            <a:r>
              <a:rPr b="0" i="0" lang="en-US" sz="58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5850" u="none" cap="none" strike="noStrike"/>
          </a:p>
        </p:txBody>
      </p:sp>
      <p:sp>
        <p:nvSpPr>
          <p:cNvPr id="154" name="Google Shape;154;p20"/>
          <p:cNvSpPr/>
          <p:nvPr/>
        </p:nvSpPr>
        <p:spPr>
          <a:xfrm>
            <a:off x="793790" y="3139559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 is Key</a:t>
            </a:r>
            <a:endParaRPr b="0" i="0" sz="2200" u="none" cap="none" strike="noStrike"/>
          </a:p>
        </p:txBody>
      </p:sp>
      <p:sp>
        <p:nvSpPr>
          <p:cNvPr id="155" name="Google Shape;155;p20"/>
          <p:cNvSpPr/>
          <p:nvPr/>
        </p:nvSpPr>
        <p:spPr>
          <a:xfrm>
            <a:off x="793790" y="3629978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Foundation for interaction.</a:t>
            </a:r>
            <a:endParaRPr b="0" i="0" sz="175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3407093" y="2107763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850"/>
              <a:buFont typeface="IBM Plex Sans"/>
              <a:buNone/>
            </a:pPr>
            <a:r>
              <a:rPr b="0" i="0" lang="en-US" sz="58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5850" u="none" cap="none" strike="noStrike"/>
          </a:p>
        </p:txBody>
      </p:sp>
      <p:sp>
        <p:nvSpPr>
          <p:cNvPr id="157" name="Google Shape;157;p20"/>
          <p:cNvSpPr/>
          <p:nvPr/>
        </p:nvSpPr>
        <p:spPr>
          <a:xfrm>
            <a:off x="3407093" y="3139559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Elements</a:t>
            </a:r>
            <a:endParaRPr b="0" i="0" sz="2200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3407093" y="3629978"/>
            <a:ext cx="23298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Find what you need.</a:t>
            </a:r>
            <a:endParaRPr b="0" i="0" sz="1750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6020395" y="2107763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850"/>
              <a:buFont typeface="IBM Plex Sans"/>
              <a:buNone/>
            </a:pPr>
            <a:r>
              <a:rPr b="0" i="0" lang="en-US" sz="58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5850" u="none" cap="none" strike="noStrike"/>
          </a:p>
        </p:txBody>
      </p:sp>
      <p:sp>
        <p:nvSpPr>
          <p:cNvPr id="160" name="Google Shape;160;p20"/>
          <p:cNvSpPr/>
          <p:nvPr/>
        </p:nvSpPr>
        <p:spPr>
          <a:xfrm>
            <a:off x="6020395" y="3139559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Manipulate Content</a:t>
            </a:r>
            <a:endParaRPr b="0" i="0" sz="2200" u="none" cap="none" strike="noStrike"/>
          </a:p>
        </p:txBody>
      </p:sp>
      <p:sp>
        <p:nvSpPr>
          <p:cNvPr id="161" name="Google Shape;161;p20"/>
          <p:cNvSpPr/>
          <p:nvPr/>
        </p:nvSpPr>
        <p:spPr>
          <a:xfrm>
            <a:off x="6020395" y="3984308"/>
            <a:ext cx="23298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Change text, styles.</a:t>
            </a:r>
            <a:endParaRPr b="0" i="0" sz="175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3407093" y="5036106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850"/>
              <a:buFont typeface="IBM Plex Sans"/>
              <a:buNone/>
            </a:pPr>
            <a:r>
              <a:rPr b="0" i="0" lang="en-US" sz="58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58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3407093" y="6067901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Event Listeners</a:t>
            </a:r>
            <a:endParaRPr b="0" i="0" sz="220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3407093" y="6558320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Respond to user actions.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Next Steps: Advanced Interactions</a:t>
            </a:r>
            <a:endParaRPr b="0" i="0" sz="4450" u="none" cap="none" strike="noStrike"/>
          </a:p>
        </p:txBody>
      </p:sp>
      <p:sp>
        <p:nvSpPr>
          <p:cNvPr id="172" name="Google Shape;172;p2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fmla="val 111628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2650" u="none" cap="none" strike="noStrike"/>
          </a:p>
        </p:txBody>
      </p:sp>
      <p:sp>
        <p:nvSpPr>
          <p:cNvPr id="176" name="Google Shape;176;p21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 Validation</a:t>
            </a:r>
            <a:endParaRPr b="0" i="0" sz="2200" u="none" cap="none" strike="noStrike"/>
          </a:p>
        </p:txBody>
      </p:sp>
      <p:sp>
        <p:nvSpPr>
          <p:cNvPr id="177" name="Google Shape;177;p21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Ensure correct user input.</a:t>
            </a:r>
            <a:endParaRPr b="0" i="0" sz="175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265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7669411" y="4605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Animations</a:t>
            </a:r>
            <a:endParaRPr b="0" i="0" sz="220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Add dynamic visual effects.</a:t>
            </a:r>
            <a:endParaRPr b="0" i="0" sz="175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26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7669411" y="5990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AJAX</a:t>
            </a:r>
            <a:endParaRPr b="0" i="0" sz="220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Load data without page refresh.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